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</p:sldIdLst>
  <p:sldSz cx="9144000" cy="5143500" type="screen16x9"/>
  <p:notesSz cx="6858000" cy="9144000"/>
  <p:embeddedFontLst>
    <p:embeddedFont>
      <p:font typeface="Maven Pro" panose="020B0604020202020204" charset="0"/>
      <p:regular r:id="rId13"/>
      <p:bold r:id="rId14"/>
    </p:embeddedFont>
    <p:embeddedFont>
      <p:font typeface="Nunito" panose="020B0604020202020204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108" y="28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cc999b2510_0_3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cc999b2510_0_3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cc999b2510_0_2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cc999b2510_0_2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cc999b2510_0_2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cc999b2510_0_2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cc999b2510_0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cc999b2510_0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cc999b2510_0_3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cc999b2510_0_3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cc999b2510_0_3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cc999b2510_0_3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cc999b2510_0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cc999b2510_0_2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cc999b2510_0_2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cc999b2510_0_2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cc999b2510_0_3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cc999b2510_0_3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3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name="adj1" fmla="val 8244818"/>
                  <a:gd name="adj2" fmla="val 16246175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name="adj1" fmla="val 8801158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name="adj1" fmla="val 1255410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Google Shape;46;p2"/>
          <p:cNvSpPr txBox="1">
            <a:spLocks noGrp="1"/>
          </p:cNvSpPr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2"/>
          <p:cNvSpPr txBox="1">
            <a:spLocks noGrp="1"/>
          </p:cNvSpPr>
          <p:nvPr>
            <p:ph type="subTitle" idx="1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68" name="Google Shape;268;p11"/>
          <p:cNvSpPr txBox="1">
            <a:spLocks noGrp="1"/>
          </p:cNvSpPr>
          <p:nvPr>
            <p:ph type="title" hasCustomPrompt="1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>
            <a:spLocks noGrp="1"/>
          </p:cNvSpPr>
          <p:nvPr>
            <p:ph type="body" idx="1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2" name="Google Shape;82;p3"/>
          <p:cNvSpPr txBox="1">
            <a:spLocks noGrp="1"/>
          </p:cNvSpPr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3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Google Shape;88;p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4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p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5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p5"/>
          <p:cNvSpPr txBox="1">
            <a:spLocks noGrp="1"/>
          </p:cNvSpPr>
          <p:nvPr>
            <p:ph type="body" idx="2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5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6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" name="Google Shape;109;p7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7"/>
          <p:cNvSpPr txBox="1">
            <a:spLocks noGrp="1"/>
          </p:cNvSpPr>
          <p:nvPr>
            <p:ph type="body" idx="1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1" name="Google Shape;111;p7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1"/>
        </a:soli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5" name="Google Shape;125;p8"/>
          <p:cNvSpPr txBox="1">
            <a:spLocks noGrp="1"/>
          </p:cNvSpPr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8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9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9"/>
          <p:cNvSpPr txBox="1">
            <a:spLocks noGrp="1"/>
          </p:cNvSpPr>
          <p:nvPr>
            <p:ph type="subTitle" idx="1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33" name="Google Shape;133;p9"/>
          <p:cNvSpPr txBox="1">
            <a:spLocks noGrp="1"/>
          </p:cNvSpPr>
          <p:nvPr>
            <p:ph type="body" idx="2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9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" name="Google Shape;139;p10"/>
          <p:cNvSpPr txBox="1">
            <a:spLocks noGrp="1"/>
          </p:cNvSpPr>
          <p:nvPr>
            <p:ph type="body" idx="1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40" name="Google Shape;140;p10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omentu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>
            <a:spLocks noGrp="1"/>
          </p:cNvSpPr>
          <p:nvPr>
            <p:ph type="ctrTitle"/>
          </p:nvPr>
        </p:nvSpPr>
        <p:spPr>
          <a:xfrm>
            <a:off x="824000" y="1613825"/>
            <a:ext cx="46905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YOLOv4 vs v4 Tiny</a:t>
            </a:r>
            <a:endParaRPr/>
          </a:p>
        </p:txBody>
      </p:sp>
      <p:sp>
        <p:nvSpPr>
          <p:cNvPr id="278" name="Google Shape;278;p13"/>
          <p:cNvSpPr txBox="1">
            <a:spLocks noGrp="1"/>
          </p:cNvSpPr>
          <p:nvPr>
            <p:ph type="subTitle" idx="1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Comparison and Benchmark</a:t>
            </a:r>
            <a:endParaRPr sz="2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23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Possible Edge Computing ?</a:t>
            </a:r>
            <a:endParaRPr/>
          </a:p>
        </p:txBody>
      </p:sp>
      <p:pic>
        <p:nvPicPr>
          <p:cNvPr id="346" name="Google Shape;346;p23"/>
          <p:cNvPicPr preferRelativeResize="0"/>
          <p:nvPr/>
        </p:nvPicPr>
        <p:blipFill rotWithShape="1">
          <a:blip r:embed="rId3">
            <a:alphaModFix/>
          </a:blip>
          <a:srcRect l="6349" t="11390" r="9219" b="5649"/>
          <a:stretch/>
        </p:blipFill>
        <p:spPr>
          <a:xfrm>
            <a:off x="1793450" y="1355050"/>
            <a:ext cx="6051199" cy="3329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7" name="Google Shape;347;p23"/>
          <p:cNvSpPr/>
          <p:nvPr/>
        </p:nvSpPr>
        <p:spPr>
          <a:xfrm>
            <a:off x="5596050" y="2989375"/>
            <a:ext cx="568800" cy="13344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YOLO v4 - Inference Options</a:t>
            </a:r>
            <a:endParaRPr/>
          </a:p>
        </p:txBody>
      </p:sp>
      <p:sp>
        <p:nvSpPr>
          <p:cNvPr id="284" name="Google Shape;284;p14"/>
          <p:cNvSpPr txBox="1">
            <a:spLocks noGrp="1"/>
          </p:cNvSpPr>
          <p:nvPr>
            <p:ph type="body" idx="1"/>
          </p:nvPr>
        </p:nvSpPr>
        <p:spPr>
          <a:xfrm>
            <a:off x="1303800" y="1597875"/>
            <a:ext cx="6412800" cy="293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Official Darknet - CUDA (GPU) / OpenMP (CPU)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OpenCV - DNN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PyTorch / TensorFlow Model</a:t>
            </a:r>
            <a:endParaRPr sz="1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YOLO v4 - Benchmark</a:t>
            </a:r>
            <a:endParaRPr/>
          </a:p>
        </p:txBody>
      </p:sp>
      <p:sp>
        <p:nvSpPr>
          <p:cNvPr id="290" name="Google Shape;290;p15"/>
          <p:cNvSpPr txBox="1">
            <a:spLocks noGrp="1"/>
          </p:cNvSpPr>
          <p:nvPr>
            <p:ph type="body" idx="1"/>
          </p:nvPr>
        </p:nvSpPr>
        <p:spPr>
          <a:xfrm>
            <a:off x="5082300" y="1990050"/>
            <a:ext cx="32520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OpenCV - DNN on Intel Core i7-6850K</a:t>
            </a:r>
            <a:endParaRPr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= 220 ms / Frame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= 4.55 FPS</a:t>
            </a:r>
            <a:endParaRPr/>
          </a:p>
        </p:txBody>
      </p:sp>
      <p:pic>
        <p:nvPicPr>
          <p:cNvPr id="291" name="Google Shape;29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9000" y="1742150"/>
            <a:ext cx="3821200" cy="3037400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15"/>
          <p:cNvSpPr/>
          <p:nvPr/>
        </p:nvSpPr>
        <p:spPr>
          <a:xfrm>
            <a:off x="920625" y="2989375"/>
            <a:ext cx="4013400" cy="4344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YOLO v4: COCO pre-trained model</a:t>
            </a:r>
            <a:endParaRPr/>
          </a:p>
        </p:txBody>
      </p:sp>
      <p:pic>
        <p:nvPicPr>
          <p:cNvPr id="298" name="Google Shape;29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5075" y="2115075"/>
            <a:ext cx="7773851" cy="1619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17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YOLO v4: Custom model (Vehicle 15 types)</a:t>
            </a:r>
            <a:endParaRPr/>
          </a:p>
        </p:txBody>
      </p:sp>
      <p:pic>
        <p:nvPicPr>
          <p:cNvPr id="304" name="Google Shape;30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302" y="1726900"/>
            <a:ext cx="8219400" cy="111043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" name="Google Shape;30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6425" y="2966350"/>
            <a:ext cx="1694551" cy="1694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80601" y="2966350"/>
            <a:ext cx="3080976" cy="1694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561200" y="2966350"/>
            <a:ext cx="3012542" cy="1694550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p17"/>
          <p:cNvSpPr txBox="1"/>
          <p:nvPr/>
        </p:nvSpPr>
        <p:spPr>
          <a:xfrm>
            <a:off x="5389175" y="1427450"/>
            <a:ext cx="475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Nunito"/>
                <a:ea typeface="Nunito"/>
                <a:cs typeface="Nunito"/>
                <a:sym typeface="Nunito"/>
              </a:rPr>
              <a:t>HD</a:t>
            </a:r>
            <a:endParaRPr b="1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09" name="Google Shape;309;p17"/>
          <p:cNvSpPr txBox="1"/>
          <p:nvPr/>
        </p:nvSpPr>
        <p:spPr>
          <a:xfrm>
            <a:off x="7240700" y="1427450"/>
            <a:ext cx="848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Nunito"/>
                <a:ea typeface="Nunito"/>
                <a:cs typeface="Nunito"/>
                <a:sym typeface="Nunito"/>
              </a:rPr>
              <a:t>FullHD</a:t>
            </a:r>
            <a:endParaRPr b="1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18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Accuracy Comparison</a:t>
            </a:r>
            <a:endParaRPr/>
          </a:p>
        </p:txBody>
      </p:sp>
      <p:sp>
        <p:nvSpPr>
          <p:cNvPr id="315" name="Google Shape;315;p18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" sz="1900"/>
              <a:t>COCO pre-trained Model: YOLO v4 vs YOLO v4 Lite</a:t>
            </a:r>
            <a:endParaRPr sz="190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" sz="1900"/>
              <a:t>YOLO v4 (COCO) vs YOLO v4 Tiny (Custom)</a:t>
            </a:r>
            <a:endParaRPr sz="19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9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19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COCO: YOLOv4 vs YOLOv4 Tiny</a:t>
            </a:r>
            <a:endParaRPr/>
          </a:p>
        </p:txBody>
      </p:sp>
      <p:pic>
        <p:nvPicPr>
          <p:cNvPr id="321" name="Google Shape;32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3798" y="1344700"/>
            <a:ext cx="5696424" cy="2852175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19"/>
          <p:cNvSpPr txBox="1"/>
          <p:nvPr/>
        </p:nvSpPr>
        <p:spPr>
          <a:xfrm>
            <a:off x="1723800" y="4272025"/>
            <a:ext cx="5696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Difference in Size:  YOLO v4 (608x608)   vs   YOLO v4 Lite (416x416)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20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COCO: YOLOv4 vs YOLOv4 Tiny</a:t>
            </a:r>
            <a:endParaRPr/>
          </a:p>
        </p:txBody>
      </p:sp>
      <p:pic>
        <p:nvPicPr>
          <p:cNvPr id="328" name="Google Shape;32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0425" y="1339900"/>
            <a:ext cx="6857250" cy="3428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21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YOLOv4 (COCO) vs YOLOv4 Tiny (Custom)</a:t>
            </a:r>
            <a:endParaRPr/>
          </a:p>
        </p:txBody>
      </p:sp>
      <p:pic>
        <p:nvPicPr>
          <p:cNvPr id="334" name="Google Shape;33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5300" y="1302050"/>
            <a:ext cx="6187502" cy="3090551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Google Shape;335;p21"/>
          <p:cNvSpPr txBox="1"/>
          <p:nvPr/>
        </p:nvSpPr>
        <p:spPr>
          <a:xfrm>
            <a:off x="1773300" y="4445175"/>
            <a:ext cx="6139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Same size (608x608), different Architecture and Dataset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143</Words>
  <Application>Microsoft Office PowerPoint</Application>
  <PresentationFormat>On-screen Show (16:9)</PresentationFormat>
  <Paragraphs>23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Nunito</vt:lpstr>
      <vt:lpstr>Maven Pro</vt:lpstr>
      <vt:lpstr>Arial</vt:lpstr>
      <vt:lpstr>Momentum</vt:lpstr>
      <vt:lpstr>YOLOv4 vs v4 Tiny</vt:lpstr>
      <vt:lpstr>YOLO v4 - Inference Options</vt:lpstr>
      <vt:lpstr>YOLO v4 - Benchmark</vt:lpstr>
      <vt:lpstr>YOLO v4: COCO pre-trained model</vt:lpstr>
      <vt:lpstr>YOLO v4: Custom model (Vehicle 15 types)</vt:lpstr>
      <vt:lpstr>Accuracy Comparison</vt:lpstr>
      <vt:lpstr>COCO: YOLOv4 vs YOLOv4 Tiny</vt:lpstr>
      <vt:lpstr>COCO: YOLOv4 vs YOLOv4 Tiny</vt:lpstr>
      <vt:lpstr>YOLOv4 (COCO) vs YOLOv4 Tiny (Custom)</vt:lpstr>
      <vt:lpstr>Possible Edge Computing 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YOLOv4 vs v4 Tiny</dc:title>
  <cp:lastModifiedBy>kk</cp:lastModifiedBy>
  <cp:revision>1</cp:revision>
  <dcterms:modified xsi:type="dcterms:W3CDTF">2021-03-30T07:59:27Z</dcterms:modified>
</cp:coreProperties>
</file>